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0" autoAdjust="0"/>
    <p:restoredTop sz="94660"/>
  </p:normalViewPr>
  <p:slideViewPr>
    <p:cSldViewPr>
      <p:cViewPr varScale="1">
        <p:scale>
          <a:sx n="97" d="100"/>
          <a:sy n="97" d="100"/>
        </p:scale>
        <p:origin x="-3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0AB7D1-7DA5-466B-BD44-260E45CB4C82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0ECE91-2BCB-4C83-9E47-B8B47C4CEFB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278960" cy="1828800"/>
          </a:xfrm>
        </p:spPr>
        <p:txBody>
          <a:bodyPr/>
          <a:lstStyle/>
          <a:p>
            <a:r>
              <a:rPr lang="ru-RU" dirty="0" smtClean="0"/>
              <a:t>У похода есть начало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783016" cy="3080784"/>
          </a:xfrm>
        </p:spPr>
        <p:txBody>
          <a:bodyPr>
            <a:normAutofit/>
          </a:bodyPr>
          <a:lstStyle/>
          <a:p>
            <a:r>
              <a:rPr lang="ru-RU" dirty="0" err="1" smtClean="0"/>
              <a:t>Приморско</a:t>
            </a:r>
            <a:r>
              <a:rPr lang="ru-RU" dirty="0" smtClean="0"/>
              <a:t> – </a:t>
            </a:r>
            <a:r>
              <a:rPr lang="ru-RU" dirty="0" err="1" smtClean="0"/>
              <a:t>Ахтарский</a:t>
            </a:r>
            <a:r>
              <a:rPr lang="ru-RU" dirty="0" smtClean="0"/>
              <a:t> район</a:t>
            </a:r>
          </a:p>
          <a:p>
            <a:r>
              <a:rPr lang="ru-RU" dirty="0" smtClean="0"/>
              <a:t>Ст. Приазовская</a:t>
            </a:r>
          </a:p>
          <a:p>
            <a:r>
              <a:rPr lang="ru-RU" dirty="0" smtClean="0"/>
              <a:t>МБОУ СОШ №6 </a:t>
            </a:r>
          </a:p>
          <a:p>
            <a:r>
              <a:rPr lang="ru-RU" dirty="0" smtClean="0"/>
              <a:t>Учитель : Березина Лидия Владимировна</a:t>
            </a:r>
          </a:p>
          <a:p>
            <a:r>
              <a:rPr lang="ru-RU" dirty="0" smtClean="0"/>
              <a:t>2 класс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421LC9-4.jpg.gif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1835696" y="476672"/>
            <a:ext cx="5328592" cy="59046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85184"/>
            <a:ext cx="8229600" cy="158417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На зарядку становись!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strips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F6787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39552" y="980729"/>
            <a:ext cx="8136904" cy="5616624"/>
          </a:xfrm>
        </p:spPr>
      </p:pic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1152128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Еще одно испытание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Содержимое 5" descr="DSCF6833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339752" y="476673"/>
            <a:ext cx="4680519" cy="5544616"/>
          </a:xfrm>
        </p:spPr>
      </p:pic>
    </p:spTree>
  </p:cSld>
  <p:clrMapOvr>
    <a:masterClrMapping/>
  </p:clrMapOvr>
  <p:transition>
    <p:randomBa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45816294_kotba_b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1907704" y="764704"/>
            <a:ext cx="5040559" cy="5904655"/>
          </a:xfrm>
        </p:spPr>
      </p:pic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жир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755576" y="1412776"/>
            <a:ext cx="7704856" cy="51125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96144"/>
          </a:xfrm>
        </p:spPr>
        <p:txBody>
          <a:bodyPr/>
          <a:lstStyle/>
          <a:p>
            <a:r>
              <a:rPr lang="ru-RU" dirty="0" smtClean="0"/>
              <a:t> 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Покушать не хотите ли?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1060289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323528" y="980728"/>
            <a:ext cx="8496944" cy="5544616"/>
          </a:xfrm>
        </p:spPr>
      </p:pic>
    </p:spTree>
  </p:cSld>
  <p:clrMapOvr>
    <a:masterClrMapping/>
  </p:clrMapOvr>
  <p:transition>
    <p:pull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05264"/>
            <a:ext cx="8229600" cy="864096"/>
          </a:xfrm>
        </p:spPr>
        <p:txBody>
          <a:bodyPr>
            <a:normAutofit/>
          </a:bodyPr>
          <a:lstStyle/>
          <a:p>
            <a:r>
              <a:rPr lang="ru-RU" dirty="0" smtClean="0"/>
              <a:t>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Суп и каша – пища наша!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P1060257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467544" y="980729"/>
            <a:ext cx="8208912" cy="4968551"/>
          </a:xfrm>
        </p:spPr>
      </p:pic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В здоровом теле – здоровый дух!</a:t>
            </a:r>
            <a:endParaRPr lang="ru-RU" sz="41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P1060265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395536" y="1484784"/>
            <a:ext cx="8280920" cy="5112568"/>
          </a:xfrm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ru-RU" sz="5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Станем футболистами!</a:t>
            </a:r>
            <a:endParaRPr lang="ru-RU" sz="5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P1060330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39552" y="1556793"/>
            <a:ext cx="8280920" cy="5040560"/>
          </a:xfrm>
        </p:spPr>
      </p:pic>
    </p:spTree>
  </p:cSld>
  <p:clrMapOvr>
    <a:masterClrMapping/>
  </p:clrMapOvr>
  <p:transition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Мы – за здоровый образ жизни!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P1060301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39552" y="1935163"/>
            <a:ext cx="8064896" cy="4662189"/>
          </a:xfrm>
        </p:spPr>
      </p:pic>
    </p:spTree>
  </p:cSld>
  <p:clrMapOvr>
    <a:masterClrMapping/>
  </p:clrMapOvr>
  <p:transition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SAM_2310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179512" y="931066"/>
            <a:ext cx="8784976" cy="5666286"/>
          </a:xfr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добрый путь!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317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395536" y="908720"/>
            <a:ext cx="8280920" cy="56886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Ты никогда ,пожалуйста ,          </a:t>
            </a:r>
            <a:b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на белый свет не жалуйся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85184"/>
            <a:ext cx="8229600" cy="1368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SCF6744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51520" y="908720"/>
            <a:ext cx="8568952" cy="5688631"/>
          </a:xfrm>
        </p:spPr>
      </p:pic>
    </p:spTree>
  </p:cSld>
  <p:clrMapOvr>
    <a:masterClrMapping/>
  </p:clrMapOvr>
  <p:transition>
    <p:cut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F6752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51520" y="980727"/>
            <a:ext cx="8496944" cy="5544617"/>
          </a:xfrm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F6814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51520" y="908720"/>
            <a:ext cx="8568952" cy="575758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3216"/>
            <a:ext cx="8229600" cy="1224136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Первое испытание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_7254071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1979712" y="620688"/>
            <a:ext cx="4896544" cy="52565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749248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Курить умеете? Научить? 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_800x532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323528" y="1052736"/>
            <a:ext cx="8496943" cy="5544615"/>
          </a:xfrm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F6821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1835697" y="836712"/>
            <a:ext cx="5256584" cy="528396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65272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Вот еще одна преграда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166</TotalTime>
  <Words>90</Words>
  <Application>Microsoft Office PowerPoint</Application>
  <PresentationFormat>Экран (4:3)</PresentationFormat>
  <Paragraphs>18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У похода есть начало</vt:lpstr>
      <vt:lpstr>             В добрый путь!</vt:lpstr>
      <vt:lpstr>      Ты никогда ,пожалуйста ,                на белый свет не жалуйся</vt:lpstr>
      <vt:lpstr>Слайд 4</vt:lpstr>
      <vt:lpstr>Слайд 5</vt:lpstr>
      <vt:lpstr>        Первое испытание</vt:lpstr>
      <vt:lpstr>   Курить умеете? Научить? </vt:lpstr>
      <vt:lpstr>Слайд 8</vt:lpstr>
      <vt:lpstr>     Вот еще одна преграда</vt:lpstr>
      <vt:lpstr>        На зарядку становись!</vt:lpstr>
      <vt:lpstr>Слайд 11</vt:lpstr>
      <vt:lpstr>        Еще одно испытание</vt:lpstr>
      <vt:lpstr>Слайд 13</vt:lpstr>
      <vt:lpstr>     Покушать не хотите ли?</vt:lpstr>
      <vt:lpstr>Слайд 15</vt:lpstr>
      <vt:lpstr>    Суп и каша – пища наша!</vt:lpstr>
      <vt:lpstr>  В здоровом теле – здоровый дух!</vt:lpstr>
      <vt:lpstr>      Станем футболистами!</vt:lpstr>
      <vt:lpstr> Мы – за здоровый образ жизни!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похода есть начало</dc:title>
  <dc:creator>CPU</dc:creator>
  <cp:lastModifiedBy>Musick</cp:lastModifiedBy>
  <cp:revision>18</cp:revision>
  <dcterms:created xsi:type="dcterms:W3CDTF">2013-11-17T14:19:07Z</dcterms:created>
  <dcterms:modified xsi:type="dcterms:W3CDTF">2013-11-18T11:38:54Z</dcterms:modified>
</cp:coreProperties>
</file>